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A419F-C5ED-3A49-A9CD-FEE0E66452AD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778E1-F924-8D47-AF76-9CB155780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3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A14C2-06B6-4AC5-8530-C5A1C26F681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6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4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6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4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1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7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8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EF9E-D744-E045-83D0-81198858995F}" type="datetimeFigureOut">
              <a:rPr lang="en-US" smtClean="0"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508B-1DD1-B040-A6DD-AF736C27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3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20354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77010"/>
            <a:ext cx="8229600" cy="5586608"/>
          </a:xfrm>
        </p:spPr>
        <p:txBody>
          <a:bodyPr>
            <a:noAutofit/>
          </a:bodyPr>
          <a:lstStyle/>
          <a:p>
            <a:r>
              <a:rPr lang="en-US" dirty="0" smtClean="0"/>
              <a:t>Do</a:t>
            </a:r>
          </a:p>
          <a:p>
            <a:pPr lvl="1"/>
            <a:r>
              <a:rPr lang="en-US" sz="2600" dirty="0" smtClean="0"/>
              <a:t>Prepare in advance</a:t>
            </a:r>
          </a:p>
          <a:p>
            <a:pPr lvl="2"/>
            <a:r>
              <a:rPr lang="en-US" sz="2200" dirty="0" smtClean="0"/>
              <a:t>2 to 3 minute summary of qualifications</a:t>
            </a:r>
          </a:p>
          <a:p>
            <a:pPr lvl="2"/>
            <a:r>
              <a:rPr lang="en-US" sz="2200" dirty="0" smtClean="0"/>
              <a:t>Employer researcher</a:t>
            </a:r>
          </a:p>
          <a:p>
            <a:pPr lvl="2"/>
            <a:r>
              <a:rPr lang="en-US" sz="2200" dirty="0" smtClean="0"/>
              <a:t>Clothing, transportation</a:t>
            </a:r>
          </a:p>
          <a:p>
            <a:pPr lvl="1"/>
            <a:r>
              <a:rPr lang="en-US" sz="2600" dirty="0" smtClean="0"/>
              <a:t>Know your resume</a:t>
            </a:r>
          </a:p>
          <a:p>
            <a:pPr lvl="1"/>
            <a:r>
              <a:rPr lang="en-US" sz="2600" dirty="0" smtClean="0"/>
              <a:t>Ask questions</a:t>
            </a:r>
          </a:p>
          <a:p>
            <a:pPr lvl="1"/>
            <a:r>
              <a:rPr lang="en-US" sz="2600" dirty="0" smtClean="0"/>
              <a:t>Have CONFIDENCE</a:t>
            </a:r>
            <a:endParaRPr lang="en-US" sz="2600" dirty="0" smtClean="0"/>
          </a:p>
          <a:p>
            <a:r>
              <a:rPr lang="en-US" dirty="0" smtClean="0"/>
              <a:t>Don’t</a:t>
            </a:r>
          </a:p>
          <a:p>
            <a:pPr lvl="1"/>
            <a:r>
              <a:rPr lang="en-US" sz="2600" dirty="0" smtClean="0"/>
              <a:t>Try to fabricate the “right” answers</a:t>
            </a:r>
          </a:p>
          <a:p>
            <a:pPr lvl="1"/>
            <a:r>
              <a:rPr lang="en-US" sz="2600" dirty="0" smtClean="0"/>
              <a:t>Bad mouth a former boss or co-worker</a:t>
            </a:r>
          </a:p>
          <a:p>
            <a:pPr lvl="1"/>
            <a:r>
              <a:rPr lang="en-US" sz="2600" dirty="0" smtClean="0"/>
              <a:t>Bring up money</a:t>
            </a:r>
            <a:endParaRPr lang="en-US" sz="26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DEAC8-043D-4EBC-ABF5-6E723FB0844E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17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Wayne Feltz</dc:creator>
  <cp:lastModifiedBy>Denise Weidner</cp:lastModifiedBy>
  <cp:revision>5</cp:revision>
  <dcterms:created xsi:type="dcterms:W3CDTF">2013-07-19T13:06:19Z</dcterms:created>
  <dcterms:modified xsi:type="dcterms:W3CDTF">2013-07-22T14:37:38Z</dcterms:modified>
</cp:coreProperties>
</file>